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4f2ca1ff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4f2ca1ff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4f2ca1f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4f2ca1f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4f2ca1ff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4f2ca1f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4f2ca1ff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4f2ca1ff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4f2ca1ff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4f2ca1ff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4f2ca1ff8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4f2ca1ff8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4f2ca1ff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4f2ca1ff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4f2ca1ff8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4f2ca1ff8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4f2ca1ff8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4f2ca1ff8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XuKs2kWH0mQ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s://vertabelo.com/blog/a-data-model-for-trading-stocks-funds-and-cryptocurrencie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DIAGRAMA ENTIDAD-</a:t>
            </a:r>
            <a:r>
              <a:rPr b="1" lang="es"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RELACIÓN</a:t>
            </a:r>
            <a:endParaRPr b="1" sz="5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311700" y="2834125"/>
            <a:ext cx="85206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ADADAD"/>
                </a:solidFill>
              </a:rPr>
              <a:t>ALUMNO: ALAN SHALEM - 42.025.710</a:t>
            </a:r>
            <a:br>
              <a:rPr lang="es" sz="2800">
                <a:solidFill>
                  <a:srgbClr val="ADADAD"/>
                </a:solidFill>
              </a:rPr>
            </a:br>
            <a:r>
              <a:rPr lang="es" sz="2800">
                <a:solidFill>
                  <a:srgbClr val="ADADAD"/>
                </a:solidFill>
              </a:rPr>
              <a:t>CURSO: SQL</a:t>
            </a:r>
            <a:endParaRPr sz="2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ADADAD"/>
                </a:solidFill>
              </a:rPr>
              <a:t>COMISIÓN 43425</a:t>
            </a:r>
            <a:endParaRPr sz="28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FIN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311700" y="0"/>
            <a:ext cx="85206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CONSIGNA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163" y="810900"/>
            <a:ext cx="7283669" cy="4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71437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PLATAFORMA DE APRENDIZAJE EN LINEA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LEARNING MANAGEMENT SYSTEM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DADAD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47" y="0"/>
            <a:ext cx="78377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9"/>
          <p:cNvPicPr preferRelativeResize="0"/>
          <p:nvPr/>
        </p:nvPicPr>
        <p:blipFill rotWithShape="1">
          <a:blip r:embed="rId3">
            <a:alphaModFix/>
          </a:blip>
          <a:srcRect b="6951" l="5287" r="5394" t="6700"/>
          <a:stretch/>
        </p:blipFill>
        <p:spPr>
          <a:xfrm>
            <a:off x="855575" y="0"/>
            <a:ext cx="74328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728663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PLATAFORMA DE INVERSIONES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INVESTING PLATFORM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1" title="Stock Exchange System Design : Distributed Transactions, Financial Syste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963" y="1394553"/>
            <a:ext cx="5758075" cy="32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1"/>
          <p:cNvSpPr txBox="1"/>
          <p:nvPr/>
        </p:nvSpPr>
        <p:spPr>
          <a:xfrm>
            <a:off x="0" y="620325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s" sz="1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https://vertabelo.com/blog/a-data-model-for-trading-stocks-funds-and-cryptocurrencies/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73975" y="204825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 base en las siguientes referencias para armar una base de datos de un broker: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31"/>
          <p:cNvSpPr txBox="1"/>
          <p:nvPr/>
        </p:nvSpPr>
        <p:spPr>
          <a:xfrm>
            <a:off x="1134675" y="1394550"/>
            <a:ext cx="55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0"/>
            <a:ext cx="88223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 b="9066" l="0" r="0" t="0"/>
          <a:stretch/>
        </p:blipFill>
        <p:spPr>
          <a:xfrm>
            <a:off x="87588" y="289276"/>
            <a:ext cx="8968826" cy="45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